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56" r:id="rId3"/>
    <p:sldId id="271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321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114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D9F425-A9EA-412F-8A7A-B42EA79C78A3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FA3337-DC20-4812-AFD9-DB2AC2BCA4E2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9526B7-9781-45D3-AC35-D8BED0939D32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9813DE-8E6A-4C62-B58E-CB6BA3CF07CB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F4EB98-5F5A-45F9-9D0C-3BC435D02EBF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CA1FDF-5CE5-41C9-A559-C8F68A312832}" type="slidenum">
              <a:rPr lang="zh-CN" altLang="en-US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3EE899-FCA4-4736-9B8D-F6557448A988}" type="slidenum">
              <a:rPr lang="zh-CN" altLang="en-US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CB43A7-979D-4166-AAF0-169C9895A5AF}" type="slidenum">
              <a:rPr lang="zh-CN" altLang="en-US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32504F-4419-4A68-B764-EAF3200764A5}" type="slidenum">
              <a:rPr lang="zh-CN" altLang="en-US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D4307-8F87-4EBE-BE3C-AFF193FAAB8A}" type="slidenum">
              <a:rPr lang="zh-CN" altLang="en-US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223292-7A62-4CD5-9C09-F95A5B0373D9}" type="slidenum">
              <a:rPr lang="zh-CN" altLang="en-US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73A37F-567C-4782-ABF8-5E1AD88771CD}" type="slidenum">
              <a:rPr lang="zh-CN" altLang="en-US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0B6311-357F-498B-ACB8-25F676BD80A6}" type="slidenum">
              <a:rPr lang="zh-CN" altLang="en-US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62E4A2-67E9-46AF-A67D-41679363686F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ED153E-4C7C-4B76-8BBE-6FB9ABBD8F37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BB8BE-B258-480B-80F0-27F53DD6BA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2411412" y="810667"/>
            <a:ext cx="4294187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、扇形统计图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09600" y="1542975"/>
            <a:ext cx="78549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、特征：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用整个圆表示总数（单位“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1”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），用圆内各个扇形的大小表示各部分量占总量的百分之几，扇形统计图中各部分的百分比之和是单位“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1”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4114800"/>
            <a:ext cx="78549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、优点：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可以很清楚地表示出部分数量与总数之间的关系。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9600" y="5445224"/>
            <a:ext cx="785495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、注意：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各部分的百分比之和是“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1”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609600" y="610790"/>
            <a:ext cx="7848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、制作：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）求出各部分量占总量的百分比；（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）用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360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度乘以相应百分比，得出扇形统计图中各部分所对扇形的圆心角度数；（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）画一个半径适当的圆，根据圆心角度数画出对应扇形，分别在各个扇形中标出对应部分的名称和百分比；（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）写好统计图的名称及制图日期。</a:t>
            </a:r>
          </a:p>
        </p:txBody>
      </p:sp>
      <p:pic>
        <p:nvPicPr>
          <p:cNvPr id="10243" name="Picture 7" descr="f31fbe096b63f6243136e4b38744ebf81b4c510fd9f98b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5" y="4465536"/>
            <a:ext cx="3384376" cy="184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362200" y="764704"/>
            <a:ext cx="4217987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、统计特征量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1412776"/>
            <a:ext cx="80073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、平均数：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是指在一组数据中所有数据之和再除以数据的个数。平均数是表示一组数据集中趋势的量数，它是反映数据集中趋势的一项指标。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3400" y="3201119"/>
            <a:ext cx="80073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、中位数：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指将一组数据按大小顺序排列起来，以排在正中间位置上的那一个数叫这组数的中位数。当一组数据的个数为奇数时，取正中间的一个为中位数，当一组数据的个数为偶数时，取正中间的两个数的平均数为中位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457200" y="748928"/>
            <a:ext cx="80851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、众数：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一组数据中出现次数最多的数值，叫众数，有时众数在一组数中有好几个。代表数据的一般水平（众数可以不存在或多于一个）。 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457200" y="3000375"/>
            <a:ext cx="80835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、比较：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平均数较稳定可靠，波动性比中位数小，但计算较繁，受极端数据影响较大；中位数可靠性较小，但不受极端数据影响，计算简便；众数作代表数的可靠性也较小，但计算简便，不受极端数据影响，在需找出频繁出现的数时，常用众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064" y="769481"/>
            <a:ext cx="8100392" cy="546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同侧圆角矩形 2"/>
          <p:cNvSpPr/>
          <p:nvPr/>
        </p:nvSpPr>
        <p:spPr>
          <a:xfrm>
            <a:off x="467546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654" y="836290"/>
            <a:ext cx="8208818" cy="547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25" y="1676400"/>
            <a:ext cx="8537575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412" y="760720"/>
            <a:ext cx="8353052" cy="547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445" y="908720"/>
            <a:ext cx="8065019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	</a:t>
            </a:r>
            <a:r>
              <a:rPr lang="zh-CN" altLang="zh-CN" sz="4400" dirty="0" smtClean="0"/>
              <a:t>统计与概率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11760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5361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6.10 </a:t>
            </a:r>
            <a:r>
              <a:rPr lang="zh-CN" altLang="en-US" sz="2800" dirty="0" smtClean="0"/>
              <a:t>简单的数据统计过程</a:t>
            </a:r>
            <a:endParaRPr lang="zh-CN" altLang="zh-CN" sz="2800" dirty="0" smtClean="0"/>
          </a:p>
          <a:p>
            <a:pPr>
              <a:defRPr/>
            </a:pP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2655093" y="810667"/>
            <a:ext cx="4221163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b="1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600" b="1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统计表</a:t>
            </a:r>
            <a:endParaRPr lang="zh-CN" altLang="en-US" sz="3600" b="1" kern="10" dirty="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03250" y="1371600"/>
            <a:ext cx="79311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、意义：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把统计数据写在一定格式的表格内，用来反映情况、说明问题，这样的表格叫统计表。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3250" y="2492896"/>
            <a:ext cx="79311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、特点：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把相关联的数量，分门别类，依次排列，这样就可以把数量间的关系及变化情况表示出来，便于分析比较。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03250" y="4365104"/>
            <a:ext cx="79311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、结构：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表外部分包括总标题、单位说明和制表日期；表内部分包括表头、横标目、纵标目和数据四个方面。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467546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603250" y="838200"/>
            <a:ext cx="79311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、种类：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分单式统计表、复式统计表和百分数统计表。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603250" y="2590800"/>
            <a:ext cx="79311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、制作：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  <a:sym typeface="Wingdings" pitchFamily="2" charset="2"/>
              </a:rPr>
              <a:t>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）收集整理数据，确定标题；（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）根据统计的目的和内容设计表格格式及横目、纵目的各个项目，横栏、纵栏各需几格，每格的长度等；（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）把核对过的数据填入表格中的相应栏目；（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）检查，写上日期、填表人等。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2123728" y="764704"/>
            <a:ext cx="4294187" cy="66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、条形统计图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09600" y="1252984"/>
            <a:ext cx="80835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、特征：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用一个长度单位表示一定的数量，根据数量多少画出长短不同的线条，然后把这些线条按一定的顺序排列起来。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3050853"/>
            <a:ext cx="6400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、优点：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很容易看出各种数量的多少。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11560" y="3559656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、注意：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画条形统计图时，直条的宽窄必须相同；取一个单位长度表示数量的多少要根据具体情况而确定；复式条形统计图中表示不同项目的直条，要用不同的线条或颜色区别开，并在制图日期下面注明图例。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533400" y="538782"/>
            <a:ext cx="8077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、制作：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）画好横轴和纵轴（横轴等距离安排条形的位置，画纵轴时先一个合适的单位长度表示一定的数量）；（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）画直条，直条的宽度，长短按数量大小确定；（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）在直条上端分别注明数据；（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）写好统计图的名称，注明单位、图例及制图日期。</a:t>
            </a:r>
          </a:p>
        </p:txBody>
      </p:sp>
      <p:pic>
        <p:nvPicPr>
          <p:cNvPr id="6147" name="Picture 7" descr="复式条形统计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717032"/>
            <a:ext cx="3598912" cy="263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2209800" y="738659"/>
            <a:ext cx="4294187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、折线统计图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55650" y="1324992"/>
            <a:ext cx="77025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、特征：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用一个长度单位表示一定的数量，根据数量多少描出各点，然后把各点用线段顺次连接起来。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5650" y="3187700"/>
            <a:ext cx="77025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、优点：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不仅可表示数量的多少，而且能清楚地表示出数量增减变化的情况。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55650" y="4365104"/>
            <a:ext cx="77025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、注意：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折线统计图的横轴表示不同的年份、月份等时间时，不同时间之间的距离要根据年份或月份的间隔来确定。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457200" y="606871"/>
            <a:ext cx="800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、制作：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）画好横轴和纵轴（与条形统计图相同）；（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）根据数量多少描出各点；（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）用线段把相邻的点连起来成为一条折线；（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）写好统计图的名称，注明单位、图例及制图日期。</a:t>
            </a:r>
          </a:p>
        </p:txBody>
      </p:sp>
      <p:pic>
        <p:nvPicPr>
          <p:cNvPr id="8195" name="Picture 7" descr="一个折线统计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082627"/>
            <a:ext cx="42481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5765</TotalTime>
  <Words>986</Words>
  <Application>Microsoft Office PowerPoint</Application>
  <PresentationFormat>全屏显示(4:3)</PresentationFormat>
  <Paragraphs>52</Paragraphs>
  <Slides>19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202</cp:revision>
  <dcterms:modified xsi:type="dcterms:W3CDTF">2018-08-09T07:23:35Z</dcterms:modified>
</cp:coreProperties>
</file>